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513" r:id="rId5"/>
    <p:sldId id="517" r:id="rId6"/>
    <p:sldId id="522" r:id="rId7"/>
    <p:sldId id="520" r:id="rId8"/>
    <p:sldId id="521" r:id="rId9"/>
    <p:sldId id="519" r:id="rId10"/>
    <p:sldId id="523" r:id="rId11"/>
    <p:sldId id="524" r:id="rId12"/>
    <p:sldId id="525" r:id="rId13"/>
    <p:sldId id="526" r:id="rId14"/>
    <p:sldId id="527" r:id="rId15"/>
    <p:sldId id="528" r:id="rId16"/>
    <p:sldId id="529" r:id="rId17"/>
    <p:sldId id="530" r:id="rId18"/>
    <p:sldId id="515" r:id="rId19"/>
  </p:sldIdLst>
  <p:sldSz cx="9144000" cy="6858000" type="screen4x3"/>
  <p:notesSz cx="7102475" cy="10234613"/>
  <p:defaultTextStyle>
    <a:defPPr>
      <a:defRPr lang="nl-NL"/>
    </a:defPPr>
    <a:lvl1pPr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660066"/>
    <a:srgbClr val="FF0000"/>
    <a:srgbClr val="FFCC00"/>
    <a:srgbClr val="FF3399"/>
    <a:srgbClr val="996600"/>
    <a:srgbClr val="00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83" autoAdjust="0"/>
    <p:restoredTop sz="88791" autoAdjust="0"/>
  </p:normalViewPr>
  <p:slideViewPr>
    <p:cSldViewPr>
      <p:cViewPr>
        <p:scale>
          <a:sx n="100" d="100"/>
          <a:sy n="100" d="100"/>
        </p:scale>
        <p:origin x="2264" y="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208" y="-108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824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5" tIns="47777" rIns="95555" bIns="47777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536" y="0"/>
            <a:ext cx="3078246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5" tIns="47777" rIns="95555" bIns="47777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0673"/>
            <a:ext cx="3078247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5" tIns="47777" rIns="95555" bIns="47777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536" y="9720673"/>
            <a:ext cx="3078246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5" tIns="47777" rIns="95555" bIns="47777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anose="02020603050405020304" pitchFamily="18" charset="0"/>
              </a:defRPr>
            </a:lvl1pPr>
          </a:lstStyle>
          <a:p>
            <a:fld id="{287DE136-FE6C-408A-904E-9ADA3952B8CD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39475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824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5" tIns="47777" rIns="95555" bIns="47777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536" y="0"/>
            <a:ext cx="3078246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5" tIns="47777" rIns="95555" bIns="47777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755" y="4861155"/>
            <a:ext cx="5680965" cy="460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5" tIns="47777" rIns="95555" bIns="477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Click to edit Master text styles</a:t>
            </a:r>
          </a:p>
          <a:p>
            <a:pPr lvl="1"/>
            <a:r>
              <a:rPr lang="nl-NL" altLang="nl-NL" smtClean="0"/>
              <a:t>Second level</a:t>
            </a:r>
          </a:p>
          <a:p>
            <a:pPr lvl="2"/>
            <a:r>
              <a:rPr lang="nl-NL" altLang="nl-NL" smtClean="0"/>
              <a:t>Third level</a:t>
            </a:r>
          </a:p>
          <a:p>
            <a:pPr lvl="3"/>
            <a:r>
              <a:rPr lang="nl-NL" altLang="nl-NL" smtClean="0"/>
              <a:t>Fourth level</a:t>
            </a:r>
          </a:p>
          <a:p>
            <a:pPr lvl="4"/>
            <a:r>
              <a:rPr lang="nl-NL" altLang="nl-NL" smtClean="0"/>
              <a:t>Fifth level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0673"/>
            <a:ext cx="3078247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5" tIns="47777" rIns="95555" bIns="47777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536" y="9720673"/>
            <a:ext cx="3078246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5" tIns="47777" rIns="95555" bIns="47777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anose="02020603050405020304" pitchFamily="18" charset="0"/>
              </a:defRPr>
            </a:lvl1pPr>
          </a:lstStyle>
          <a:p>
            <a:fld id="{643C719D-6E4B-4FB4-B5FE-3D488441BE2C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798561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40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Lieve </a:t>
            </a:r>
            <a:r>
              <a:rPr lang="nl-NL" sz="1400" dirty="0" err="1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Eeraerts</a:t>
            </a:r>
            <a:r>
              <a:rPr lang="nl-NL" sz="1400" baseline="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schreef dit verhaal en maakte er tekeningen bij voor een groep </a:t>
            </a:r>
            <a:r>
              <a:rPr lang="nl-NL" sz="1400" baseline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deelnemers van </a:t>
            </a:r>
            <a:r>
              <a:rPr lang="nl-NL" sz="1400" baseline="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de schoenendoosactie. </a:t>
            </a:r>
          </a:p>
          <a:p>
            <a:r>
              <a:rPr lang="nl-NL" sz="1400" baseline="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Zij heeft het beschikbaar gesteld aan de Schoenendoosactie zodat ook andere groepen hiervan gebruik kunnen maken.</a:t>
            </a:r>
          </a:p>
          <a:p>
            <a:r>
              <a:rPr lang="nl-NL" sz="1400" baseline="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Bij de plaatjes is tekst weergegeven. Wanneer u deze presentatie uitprint met de notitiepagina’s heeft u die tekst beschikbaar om het verhaal tijdens de presentatie voor te lezen.</a:t>
            </a:r>
          </a:p>
          <a:p>
            <a:r>
              <a:rPr lang="nl-NL" sz="1400" baseline="0" dirty="0" smtClean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U kunt deze presentatie gebruiken tijdens de promotie van de Schoenendoosactie.</a:t>
            </a:r>
          </a:p>
          <a:p>
            <a:endParaRPr lang="nl-NL" dirty="0">
              <a:latin typeface="Bradley Hand ITC" panose="03070402050302030203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C719D-6E4B-4FB4-B5FE-3D488441BE2C}" type="slidenum">
              <a:rPr lang="nl-NL" altLang="nl-NL" smtClean="0"/>
              <a:pPr/>
              <a:t>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29624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400" dirty="0" smtClean="0">
                <a:latin typeface="Georgia" panose="02040502050405020303" pitchFamily="18" charset="0"/>
              </a:rPr>
              <a:t>En ja hoor, daar komt een mooie blinkende auto het dorp binnen gereden.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De auto stopt en een man en een vrouw stappen uit.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Wat zijn die van plan?</a:t>
            </a:r>
            <a:endParaRPr lang="nl-NL" sz="1400" dirty="0">
              <a:latin typeface="Georgia" panose="02040502050405020303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C719D-6E4B-4FB4-B5FE-3D488441BE2C}" type="slidenum">
              <a:rPr lang="nl-NL" altLang="nl-NL" smtClean="0"/>
              <a:pPr/>
              <a:t>10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69659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400" dirty="0" smtClean="0">
                <a:latin typeface="Georgia" panose="02040502050405020303" pitchFamily="18" charset="0"/>
              </a:rPr>
              <a:t>Al gauw staan alle mensen van het dorp rond de auto.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De dorpsoudste schudt deze vreemde mensen de hand en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vraagt aan de kinderen om in een kring te gaan zitten.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Wat zijn ze nieuwsgierig!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Dan gaat de koffer van de auto open en komen er heel veel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mooi gekleurde en versierde dozen te voorschijn.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C719D-6E4B-4FB4-B5FE-3D488441BE2C}" type="slidenum">
              <a:rPr lang="nl-NL" altLang="nl-NL" smtClean="0"/>
              <a:pPr/>
              <a:t>11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48589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400" dirty="0" smtClean="0">
                <a:latin typeface="Georgia" panose="02040502050405020303" pitchFamily="18" charset="0"/>
              </a:rPr>
              <a:t>Alle kinderen krijgen zo’n doos, een echt cadeau!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Dit is de eerste keer dat ze zo verwend worden.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En de dozen zitten vol met leuke spullen!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Ze schateren het uit, wat zijn ze blij!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En.... hun voetbal van stro daar denken ze niet meer aan.</a:t>
            </a:r>
          </a:p>
          <a:p>
            <a:endParaRPr lang="nl-NL" sz="1400" dirty="0">
              <a:latin typeface="Georgia" panose="02040502050405020303" pitchFamily="18" charset="0"/>
            </a:endParaRPr>
          </a:p>
          <a:p>
            <a:r>
              <a:rPr lang="nl-NL" sz="1400" dirty="0">
                <a:latin typeface="Georgia" panose="02040502050405020303" pitchFamily="18" charset="0"/>
              </a:rPr>
              <a:t>De mensen van de auto vertellen dat kinderen uit andere landen deze gevulde schoenendozen gemaakt hebben, speciaal voor hen.</a:t>
            </a:r>
          </a:p>
          <a:p>
            <a:r>
              <a:rPr lang="nl-NL" sz="1400" dirty="0">
                <a:latin typeface="Georgia" panose="02040502050405020303" pitchFamily="18" charset="0"/>
              </a:rPr>
              <a:t>Deze dag zullen ze nooit meer vergeten.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C719D-6E4B-4FB4-B5FE-3D488441BE2C}" type="slidenum">
              <a:rPr lang="nl-NL" altLang="nl-NL" smtClean="0"/>
              <a:pPr/>
              <a:t>12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47212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400" dirty="0" smtClean="0">
                <a:latin typeface="Georgia" panose="02040502050405020303" pitchFamily="18" charset="0"/>
              </a:rPr>
              <a:t>Voorzichtig dragen de kinderen hun mooie doos op het hoofd naar huis.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Ja, dat kunnen ze goed.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Massun en zijn broertje Mosso verstoppen hun mooie doos onder hun bed.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Dat is een veilig plekje.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Tevreden gaan ze slapen.</a:t>
            </a:r>
            <a:endParaRPr lang="nl-NL" sz="1400" dirty="0">
              <a:latin typeface="Georgia" panose="02040502050405020303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C719D-6E4B-4FB4-B5FE-3D488441BE2C}" type="slidenum">
              <a:rPr lang="nl-NL" altLang="nl-NL" smtClean="0"/>
              <a:pPr/>
              <a:t>13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2954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400" dirty="0" smtClean="0">
                <a:latin typeface="Georgia" panose="02040502050405020303" pitchFamily="18" charset="0"/>
              </a:rPr>
              <a:t>Maar ‘s nachts hoort mama Massun luid schreeuwen, hij roept steeds “neen, neen, neen!”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Zijn mooie doos werd meegenomen door de wind, helemaal de lucht in, steeds verder en hoger, en hoger....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Massun was er nog achteraan gelopen.... 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De tranen lopen over zijn wangen.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Maar wat was dat?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Mama maakt hem wakker.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Oef... het was maar een droom.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Massun ligt in bed, en wat is hij blij dat zijn doos nog veilig onder het bed staat.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Morgen zal hij heerlijk kunnen spelen met alle mooie spullen die hij heeft gekregen.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En met een glimlach valt Massun terug in slaap.</a:t>
            </a:r>
            <a:endParaRPr lang="nl-NL" sz="1400" dirty="0">
              <a:latin typeface="Georgia" panose="02040502050405020303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C719D-6E4B-4FB4-B5FE-3D488441BE2C}" type="slidenum">
              <a:rPr lang="nl-NL" altLang="nl-NL" smtClean="0"/>
              <a:pPr/>
              <a:t>14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87184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C719D-6E4B-4FB4-B5FE-3D488441BE2C}" type="slidenum">
              <a:rPr lang="nl-NL" altLang="nl-NL" smtClean="0"/>
              <a:pPr/>
              <a:t>15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9861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400" dirty="0">
                <a:latin typeface="Georgia" panose="02040502050405020303" pitchFamily="18" charset="0"/>
              </a:rPr>
              <a:t>de schoenendoos van Massun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C719D-6E4B-4FB4-B5FE-3D488441BE2C}" type="slidenum">
              <a:rPr lang="nl-NL" altLang="nl-NL" smtClean="0"/>
              <a:pPr/>
              <a:t>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47796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400" dirty="0" smtClean="0">
                <a:latin typeface="Georgia" panose="02040502050405020303" pitchFamily="18" charset="0"/>
              </a:rPr>
              <a:t>Deze morgen is Massun al vroeg wakker.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De zon piept door de spleten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van de houten deur van hun kleine hut.</a:t>
            </a:r>
            <a:endParaRPr lang="nl-NL" sz="1400" dirty="0">
              <a:latin typeface="Georgia" panose="02040502050405020303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C719D-6E4B-4FB4-B5FE-3D488441BE2C}" type="slidenum">
              <a:rPr lang="nl-NL" altLang="nl-NL" smtClean="0"/>
              <a:pPr/>
              <a:t>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90368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400" dirty="0">
                <a:latin typeface="Georgia" panose="02040502050405020303" pitchFamily="18" charset="0"/>
              </a:rPr>
              <a:t>Broertje Mosso ligt dicht naast hem.</a:t>
            </a:r>
          </a:p>
          <a:p>
            <a:r>
              <a:rPr lang="nl-NL" sz="1400" dirty="0">
                <a:latin typeface="Georgia" panose="02040502050405020303" pitchFamily="18" charset="0"/>
              </a:rPr>
              <a:t>Zijn voetjes liggen weer uit bed, want hun bed is eigenlijk te klein</a:t>
            </a:r>
          </a:p>
          <a:p>
            <a:r>
              <a:rPr lang="nl-NL" sz="1400" dirty="0">
                <a:latin typeface="Georgia" panose="02040502050405020303" pitchFamily="18" charset="0"/>
              </a:rPr>
              <a:t>voor 2 grote jongens.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C719D-6E4B-4FB4-B5FE-3D488441BE2C}" type="slidenum">
              <a:rPr lang="nl-NL" altLang="nl-NL" smtClean="0"/>
              <a:pPr/>
              <a:t>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80903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400" dirty="0">
                <a:latin typeface="Georgia" panose="02040502050405020303" pitchFamily="18" charset="0"/>
              </a:rPr>
              <a:t>Massun ziet dat moeder al hout heeft aangestoken om water te warmen in de grote ketel.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C719D-6E4B-4FB4-B5FE-3D488441BE2C}" type="slidenum">
              <a:rPr lang="nl-NL" altLang="nl-NL" smtClean="0"/>
              <a:pPr/>
              <a:t>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64148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400" dirty="0" smtClean="0">
                <a:latin typeface="Georgia" panose="02040502050405020303" pitchFamily="18" charset="0"/>
              </a:rPr>
              <a:t>Misschien krijgen we deze morgen wel wat pap, hoopt Massun, want gisteravond is hij hongerig gaan slapen.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En vader is deze morgen al vertrokken toen het nog donker was.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Vandaag moet hij zeker ergens werk vinden, zodat hij rijst kan kopen en melk voor kleine broer.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C719D-6E4B-4FB4-B5FE-3D488441BE2C}" type="slidenum">
              <a:rPr lang="nl-NL" altLang="nl-NL" smtClean="0"/>
              <a:pPr/>
              <a:t>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63486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400" dirty="0">
                <a:latin typeface="Georgia" panose="02040502050405020303" pitchFamily="18" charset="0"/>
              </a:rPr>
              <a:t>Massun is een blije jongen. </a:t>
            </a:r>
          </a:p>
          <a:p>
            <a:r>
              <a:rPr lang="nl-NL" sz="1400" dirty="0">
                <a:latin typeface="Georgia" panose="02040502050405020303" pitchFamily="18" charset="0"/>
              </a:rPr>
              <a:t>Zijn oogjes fonkelen als hij denkt aan die spannende voetbalwedstrijd die ze gisteren gespeeld hebben tegen de buurjongens.</a:t>
            </a:r>
          </a:p>
          <a:p>
            <a:r>
              <a:rPr lang="nl-NL" sz="1400" dirty="0">
                <a:latin typeface="Georgia" panose="02040502050405020303" pitchFamily="18" charset="0"/>
              </a:rPr>
              <a:t>Wat zijn ze fier op hun zelfgemaakte voetbal van stro.</a:t>
            </a:r>
          </a:p>
          <a:p>
            <a:r>
              <a:rPr lang="nl-NL" sz="1400" dirty="0">
                <a:latin typeface="Georgia" panose="02040502050405020303" pitchFamily="18" charset="0"/>
              </a:rPr>
              <a:t>Zijn vriendje </a:t>
            </a:r>
            <a:r>
              <a:rPr lang="nl-NL" sz="1400" dirty="0" err="1">
                <a:latin typeface="Georgia" panose="02040502050405020303" pitchFamily="18" charset="0"/>
              </a:rPr>
              <a:t>Moïka</a:t>
            </a:r>
            <a:r>
              <a:rPr lang="nl-NL" sz="1400" dirty="0">
                <a:latin typeface="Georgia" panose="02040502050405020303" pitchFamily="18" charset="0"/>
              </a:rPr>
              <a:t> heeft de voetbal meegenomen naar huis</a:t>
            </a:r>
            <a:r>
              <a:rPr lang="nl-NL" sz="1400" dirty="0" smtClean="0">
                <a:latin typeface="Georgia" panose="02040502050405020303" pitchFamily="18" charset="0"/>
              </a:rPr>
              <a:t>, en </a:t>
            </a:r>
            <a:r>
              <a:rPr lang="nl-NL" sz="1400" dirty="0">
                <a:latin typeface="Georgia" panose="02040502050405020303" pitchFamily="18" charset="0"/>
              </a:rPr>
              <a:t>vandaag hebben ze weer afgesproken op hun vertrouwde plekje aan de houten schutting.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C719D-6E4B-4FB4-B5FE-3D488441BE2C}" type="slidenum">
              <a:rPr lang="nl-NL" altLang="nl-NL" smtClean="0"/>
              <a:pPr/>
              <a:t>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58220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400" dirty="0">
                <a:latin typeface="Georgia" panose="02040502050405020303" pitchFamily="18" charset="0"/>
              </a:rPr>
              <a:t>Al van ver ziet Massun zijn vriend </a:t>
            </a:r>
            <a:r>
              <a:rPr lang="nl-NL" sz="1400" dirty="0" err="1">
                <a:latin typeface="Georgia" panose="02040502050405020303" pitchFamily="18" charset="0"/>
              </a:rPr>
              <a:t>Moïka</a:t>
            </a:r>
            <a:r>
              <a:rPr lang="nl-NL" sz="1400" dirty="0">
                <a:latin typeface="Georgia" panose="02040502050405020303" pitchFamily="18" charset="0"/>
              </a:rPr>
              <a:t> staan. Massun zwaait met zijn armen, maar </a:t>
            </a:r>
            <a:r>
              <a:rPr lang="nl-NL" sz="1400" dirty="0" err="1">
                <a:latin typeface="Georgia" panose="02040502050405020303" pitchFamily="18" charset="0"/>
              </a:rPr>
              <a:t>Moïka</a:t>
            </a:r>
            <a:r>
              <a:rPr lang="nl-NL" sz="1400" dirty="0">
                <a:latin typeface="Georgia" panose="02040502050405020303" pitchFamily="18" charset="0"/>
              </a:rPr>
              <a:t> zwaait niet terug! Dat is raar.</a:t>
            </a:r>
          </a:p>
          <a:p>
            <a:r>
              <a:rPr lang="nl-NL" sz="1400" dirty="0">
                <a:latin typeface="Georgia" panose="02040502050405020303" pitchFamily="18" charset="0"/>
              </a:rPr>
              <a:t>Massun loopt nu wat vlugger, maar hij moet goed opletten, want zonder schoenen kan je al gauw op een vies beest trappen dat je nog eens kan steken ook.</a:t>
            </a:r>
          </a:p>
          <a:p>
            <a:r>
              <a:rPr lang="nl-NL" sz="1400" dirty="0">
                <a:latin typeface="Georgia" panose="02040502050405020303" pitchFamily="18" charset="0"/>
              </a:rPr>
              <a:t>Als Massun bij </a:t>
            </a:r>
            <a:r>
              <a:rPr lang="nl-NL" sz="1400" dirty="0" err="1">
                <a:latin typeface="Georgia" panose="02040502050405020303" pitchFamily="18" charset="0"/>
              </a:rPr>
              <a:t>Moïka</a:t>
            </a:r>
            <a:r>
              <a:rPr lang="nl-NL" sz="1400" dirty="0">
                <a:latin typeface="Georgia" panose="02040502050405020303" pitchFamily="18" charset="0"/>
              </a:rPr>
              <a:t> aankomt, ziet hij dat zijn vriendje verdrietig is.</a:t>
            </a:r>
          </a:p>
          <a:p>
            <a:r>
              <a:rPr lang="nl-NL" sz="1400" dirty="0">
                <a:latin typeface="Georgia" panose="02040502050405020303" pitchFamily="18" charset="0"/>
              </a:rPr>
              <a:t>Hij heeft van die zwarte natte vegen op zijn gezicht.</a:t>
            </a:r>
          </a:p>
          <a:p>
            <a:r>
              <a:rPr lang="nl-NL" sz="1400" dirty="0">
                <a:latin typeface="Georgia" panose="02040502050405020303" pitchFamily="18" charset="0"/>
              </a:rPr>
              <a:t>Massun slaat zijn arm rond zijn vriend en vraagt waarom hij geweend heeft.</a:t>
            </a:r>
          </a:p>
          <a:p>
            <a:r>
              <a:rPr lang="nl-NL" sz="1400" dirty="0">
                <a:latin typeface="Georgia" panose="02040502050405020303" pitchFamily="18" charset="0"/>
              </a:rPr>
              <a:t>“Onze voetbal, is weg” stamelt </a:t>
            </a:r>
            <a:r>
              <a:rPr lang="nl-NL" sz="1400" dirty="0" err="1">
                <a:latin typeface="Georgia" panose="02040502050405020303" pitchFamily="18" charset="0"/>
              </a:rPr>
              <a:t>Moïka</a:t>
            </a:r>
            <a:r>
              <a:rPr lang="nl-NL" sz="1400" dirty="0">
                <a:latin typeface="Georgia" panose="02040502050405020303" pitchFamily="18" charset="0"/>
              </a:rPr>
              <a:t>, “ik had hem verstopt onder de struik naast onze hut, en nu is hij verdwenen!”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“We zullen hem samen zoeken” zegt Massun, “misschien is hij gewoon weggewaaid vannacht”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De vrienden zoeken overal: in het riviertje dat droog ligt omdat het al heel lang niet meer heeft geregend,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in het bosje tussen de verdorde struiken, tussen en achter alle hutten, maar nergens is hun mooie voetbal te vinden.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Wat erg, want een nieuwe voetbal kunnen ze nu niet maken.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Het stro hadden ze gevonden ver buiten het dorp, maar meer stro was er niet.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C719D-6E4B-4FB4-B5FE-3D488441BE2C}" type="slidenum">
              <a:rPr lang="nl-NL" altLang="nl-NL" smtClean="0"/>
              <a:pPr/>
              <a:t>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02297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400" dirty="0" smtClean="0">
                <a:latin typeface="Georgia" panose="02040502050405020303" pitchFamily="18" charset="0"/>
              </a:rPr>
              <a:t>Vandaag zullen ze terug moeten spelen met steentjes, of tekeningen maken in het zand....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Pfff dit hebben ze al elke dag gedaan.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Beide vriendjes zitten triestig naast elkaar, en denken aan die mooie voetbal die nu weg is.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Plots kijken ze op: “hoor jij dat ook Massun?” zegt </a:t>
            </a:r>
            <a:r>
              <a:rPr lang="nl-NL" sz="1400" dirty="0" err="1" smtClean="0">
                <a:latin typeface="Georgia" panose="02040502050405020303" pitchFamily="18" charset="0"/>
              </a:rPr>
              <a:t>Moïka</a:t>
            </a:r>
            <a:endParaRPr lang="nl-NL" sz="1400" dirty="0" smtClean="0">
              <a:latin typeface="Georgia" panose="02040502050405020303" pitchFamily="18" charset="0"/>
            </a:endParaRPr>
          </a:p>
          <a:p>
            <a:r>
              <a:rPr lang="nl-NL" sz="1400" dirty="0" smtClean="0">
                <a:latin typeface="Georgia" panose="02040502050405020303" pitchFamily="18" charset="0"/>
              </a:rPr>
              <a:t>“ik hoor precies het geronk van een grote auto!”.</a:t>
            </a:r>
          </a:p>
          <a:p>
            <a:r>
              <a:rPr lang="nl-NL" sz="1400" dirty="0" smtClean="0">
                <a:latin typeface="Georgia" panose="02040502050405020303" pitchFamily="18" charset="0"/>
              </a:rPr>
              <a:t>Wat vreemd, hier in hun kleine dorp komt haast nooit een auto aanrijden.</a:t>
            </a:r>
            <a:endParaRPr lang="nl-NL" sz="1400" dirty="0">
              <a:latin typeface="Georgia" panose="02040502050405020303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C719D-6E4B-4FB4-B5FE-3D488441BE2C}" type="slidenum">
              <a:rPr lang="nl-NL" altLang="nl-NL" smtClean="0"/>
              <a:pPr/>
              <a:t>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45543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30F6B9-1A4D-4132-81AE-B4FD3FB90FD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26589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1CD997-7A6C-4ABD-B0DC-17672DD7125A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1745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1D48E0-ACFC-423B-8B14-1BA8E629F4F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28463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B54901-E045-4A12-A9CA-E3D0B9395D2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4353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95053A-D7A6-4C22-87ED-A7FE98721429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23412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C1C29C-ACF9-4154-B62A-0268C974DDC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40869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8F0CA9-2149-4132-A96B-FEEB1023170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95461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611E9-104E-4388-88CF-ABB8DF15A8B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8055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9E0E82-B208-4E60-B432-83A3CAE7E6C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03237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F87DA9-C415-40C6-B1EE-95F5469E933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87783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FEE7CC-8B57-4704-A596-14844F7B364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73265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CA077D-2204-4098-A803-7C219724BF0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0039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00"/>
            </a:gs>
            <a:gs pos="50000">
              <a:srgbClr val="FFCC00">
                <a:gamma/>
                <a:tint val="15686"/>
                <a:invGamma/>
              </a:srgbClr>
            </a:gs>
            <a:gs pos="100000">
              <a:srgbClr val="FFCC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van de modeltitel te bewerken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E3CBD1C1-D45C-4253-914F-A1122A9F7686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97562"/>
            <a:ext cx="9144000" cy="486287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788024" y="1556792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b="1" dirty="0">
                <a:solidFill>
                  <a:srgbClr val="4A71D1"/>
                </a:solidFill>
                <a:latin typeface="Georgia" panose="02040502050405020303" pitchFamily="18" charset="0"/>
              </a:rPr>
              <a:t>de </a:t>
            </a:r>
            <a:r>
              <a:rPr lang="nl-NL" b="1" dirty="0">
                <a:solidFill>
                  <a:srgbClr val="B1264E"/>
                </a:solidFill>
                <a:latin typeface="Georgia" panose="02040502050405020303" pitchFamily="18" charset="0"/>
              </a:rPr>
              <a:t>schoenendoos</a:t>
            </a:r>
          </a:p>
          <a:p>
            <a:pPr algn="l"/>
            <a:r>
              <a:rPr lang="nl-NL" b="1" dirty="0" smtClean="0">
                <a:solidFill>
                  <a:srgbClr val="406300"/>
                </a:solidFill>
                <a:latin typeface="Georgia" panose="02040502050405020303" pitchFamily="18" charset="0"/>
              </a:rPr>
              <a:t>            van </a:t>
            </a:r>
            <a:r>
              <a:rPr lang="nl-NL" b="1" dirty="0" smtClean="0">
                <a:solidFill>
                  <a:srgbClr val="DC574D"/>
                </a:solidFill>
                <a:latin typeface="Georgia" panose="02040502050405020303" pitchFamily="18" charset="0"/>
              </a:rPr>
              <a:t>Massun</a:t>
            </a:r>
            <a:endParaRPr lang="nl-NL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11028"/>
            <a:ext cx="9144000" cy="36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4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725" y="0"/>
            <a:ext cx="8464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7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323" y="0"/>
            <a:ext cx="8967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9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1244" y="0"/>
            <a:ext cx="6901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5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32397" y="0"/>
            <a:ext cx="4679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11560" y="620688"/>
            <a:ext cx="45365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nl-NL" b="1" dirty="0">
                <a:solidFill>
                  <a:srgbClr val="4A71D1"/>
                </a:solidFill>
                <a:latin typeface="Georgia" panose="02040502050405020303" pitchFamily="18" charset="0"/>
              </a:rPr>
              <a:t>de </a:t>
            </a:r>
            <a:r>
              <a:rPr lang="nl-NL" b="1" dirty="0" smtClean="0">
                <a:solidFill>
                  <a:srgbClr val="B1264E"/>
                </a:solidFill>
                <a:latin typeface="Georgia" panose="02040502050405020303" pitchFamily="18" charset="0"/>
              </a:rPr>
              <a:t>schoenendoos</a:t>
            </a:r>
          </a:p>
          <a:p>
            <a:pPr algn="l"/>
            <a:r>
              <a:rPr lang="nl-NL" b="1" dirty="0" smtClean="0">
                <a:solidFill>
                  <a:srgbClr val="406300"/>
                </a:solidFill>
                <a:latin typeface="Georgia" panose="02040502050405020303" pitchFamily="18" charset="0"/>
              </a:rPr>
              <a:t>                 van </a:t>
            </a:r>
            <a:r>
              <a:rPr lang="nl-NL" b="1" dirty="0" smtClean="0">
                <a:solidFill>
                  <a:srgbClr val="DC574D"/>
                </a:solidFill>
                <a:latin typeface="Georgia" panose="02040502050405020303" pitchFamily="18" charset="0"/>
              </a:rPr>
              <a:t>Massun</a:t>
            </a:r>
            <a:endParaRPr lang="nl-NL" dirty="0">
              <a:latin typeface="Georgia" panose="02040502050405020303" pitchFamily="18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620688"/>
            <a:ext cx="2755094" cy="1826798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332075" y="3385216"/>
            <a:ext cx="834940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dirty="0" smtClean="0">
              <a:solidFill>
                <a:srgbClr val="800080"/>
              </a:solidFill>
              <a:latin typeface="Georgia" panose="02040502050405020303" pitchFamily="18" charset="0"/>
            </a:endParaRPr>
          </a:p>
          <a:p>
            <a:r>
              <a:rPr lang="nl-NL" sz="1400" dirty="0" smtClean="0">
                <a:solidFill>
                  <a:srgbClr val="660066"/>
                </a:solidFill>
                <a:latin typeface="Georgia" panose="02040502050405020303" pitchFamily="18" charset="0"/>
              </a:rPr>
              <a:t>is geschreven en getekend door Lieve </a:t>
            </a:r>
            <a:r>
              <a:rPr lang="nl-NL" sz="1400" dirty="0" err="1" smtClean="0">
                <a:solidFill>
                  <a:srgbClr val="660066"/>
                </a:solidFill>
                <a:latin typeface="Georgia" panose="02040502050405020303" pitchFamily="18" charset="0"/>
              </a:rPr>
              <a:t>Eeraerts</a:t>
            </a:r>
            <a:r>
              <a:rPr lang="nl-NL" sz="1400" dirty="0" smtClean="0">
                <a:solidFill>
                  <a:srgbClr val="660066"/>
                </a:solidFill>
                <a:latin typeface="Georgia" panose="02040502050405020303" pitchFamily="18" charset="0"/>
              </a:rPr>
              <a:t> </a:t>
            </a:r>
            <a:r>
              <a:rPr lang="nl-NL" sz="1400" dirty="0" smtClean="0">
                <a:solidFill>
                  <a:srgbClr val="660066"/>
                </a:solidFill>
                <a:latin typeface="Georgia" panose="02040502050405020303" pitchFamily="18" charset="0"/>
              </a:rPr>
              <a:t>ten </a:t>
            </a:r>
            <a:r>
              <a:rPr lang="nl-NL" sz="1400" dirty="0" smtClean="0">
                <a:solidFill>
                  <a:srgbClr val="660066"/>
                </a:solidFill>
                <a:latin typeface="Georgia" panose="02040502050405020303" pitchFamily="18" charset="0"/>
              </a:rPr>
              <a:t>behoeve van:</a:t>
            </a:r>
            <a:endParaRPr lang="nl-NL" sz="1400" dirty="0">
              <a:solidFill>
                <a:srgbClr val="660066"/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467545" y="5598619"/>
            <a:ext cx="80784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dirty="0" smtClean="0">
              <a:solidFill>
                <a:srgbClr val="800080"/>
              </a:solidFill>
              <a:latin typeface="Georgia" panose="02040502050405020303" pitchFamily="18" charset="0"/>
            </a:endParaRPr>
          </a:p>
          <a:p>
            <a:r>
              <a:rPr lang="nl-NL" sz="2400" dirty="0" err="1" smtClean="0">
                <a:solidFill>
                  <a:srgbClr val="660066"/>
                </a:solidFill>
                <a:latin typeface="Georgia" panose="02040502050405020303" pitchFamily="18" charset="0"/>
              </a:rPr>
              <a:t>www.schoenendoosactie.nl</a:t>
            </a:r>
            <a:endParaRPr lang="nl-NL" sz="2400" dirty="0">
              <a:solidFill>
                <a:srgbClr val="660066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17" y="4473350"/>
            <a:ext cx="7740352" cy="147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8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116632"/>
            <a:ext cx="3891084" cy="652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6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88640"/>
            <a:ext cx="7897554" cy="640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2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76672"/>
            <a:ext cx="8784976" cy="592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3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16632"/>
            <a:ext cx="6447975" cy="659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9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3" y="141443"/>
            <a:ext cx="6552728" cy="650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0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8542" y="-1"/>
            <a:ext cx="3887673" cy="685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9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60976" y="0"/>
            <a:ext cx="3622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8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57873"/>
            <a:ext cx="9144000" cy="534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4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ardontwerp">
  <a:themeElements>
    <a:clrScheme name="Standaardontwerp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Standaardontwerp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02EFAABDE37F409035888FFE8139AA" ma:contentTypeVersion="12" ma:contentTypeDescription="Een nieuw document maken." ma:contentTypeScope="" ma:versionID="f149f0145f23fff5acd7c05e83459235">
  <xsd:schema xmlns:xsd="http://www.w3.org/2001/XMLSchema" xmlns:xs="http://www.w3.org/2001/XMLSchema" xmlns:p="http://schemas.microsoft.com/office/2006/metadata/properties" xmlns:ns2="2009827f-2dff-476c-81fe-941f8290f2bf" xmlns:ns3="906603db-bc86-4c9a-8aea-e1e3db341759" targetNamespace="http://schemas.microsoft.com/office/2006/metadata/properties" ma:root="true" ma:fieldsID="50eca7b1449b6a8603053ba8d2ae78cb" ns2:_="" ns3:_="">
    <xsd:import namespace="2009827f-2dff-476c-81fe-941f8290f2bf"/>
    <xsd:import namespace="906603db-bc86-4c9a-8aea-e1e3db3417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Datum" minOccurs="0"/>
                <xsd:element ref="ns2:MediaServiceOCR" minOccurs="0"/>
                <xsd:element ref="ns2:Afbeeldin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09827f-2dff-476c-81fe-941f8290f2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Datum" ma:index="17" nillable="true" ma:displayName="Datum" ma:format="DateOnly" ma:internalName="Datum">
      <xsd:simpleType>
        <xsd:restriction base="dms:DateTim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Afbeelding" ma:index="19" nillable="true" ma:displayName="Afbeelding" ma:description="Afbeelding" ma:format="Image" ma:internalName="Afbeelding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6603db-bc86-4c9a-8aea-e1e3db34175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um xmlns="2009827f-2dff-476c-81fe-941f8290f2bf" xsi:nil="true"/>
    <Afbeelding xmlns="2009827f-2dff-476c-81fe-941f8290f2bf">
      <Url xsi:nil="true"/>
      <Description xsi:nil="true"/>
    </Afbeelding>
  </documentManagement>
</p:properties>
</file>

<file path=customXml/itemProps1.xml><?xml version="1.0" encoding="utf-8"?>
<ds:datastoreItem xmlns:ds="http://schemas.openxmlformats.org/officeDocument/2006/customXml" ds:itemID="{66E97EB3-5F40-43D8-B1A9-129D3DF98E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09827f-2dff-476c-81fe-941f8290f2bf"/>
    <ds:schemaRef ds:uri="906603db-bc86-4c9a-8aea-e1e3db3417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2D3045-6AB9-479C-9907-5252E277DD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B2240A-DAA6-4EF2-9551-749B40F8DEDB}">
  <ds:schemaRefs>
    <ds:schemaRef ds:uri="http://schemas.microsoft.com/office/2006/metadata/properties"/>
    <ds:schemaRef ds:uri="http://schemas.microsoft.com/office/infopath/2007/PartnerControls"/>
    <ds:schemaRef ds:uri="2009827f-2dff-476c-81fe-941f8290f2b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4503</TotalTime>
  <Words>934</Words>
  <Application>Microsoft Macintosh PowerPoint</Application>
  <PresentationFormat>Diavoorstelling (4:3)</PresentationFormat>
  <Paragraphs>91</Paragraphs>
  <Slides>15</Slides>
  <Notes>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1" baseType="lpstr">
      <vt:lpstr>Bradley Hand ITC</vt:lpstr>
      <vt:lpstr>Comic Sans MS</vt:lpstr>
      <vt:lpstr>Georgia</vt:lpstr>
      <vt:lpstr>Tahoma</vt:lpstr>
      <vt:lpstr>Times New Roman</vt:lpstr>
      <vt:lpstr>Standaardontwerp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Bannink</dc:creator>
  <cp:lastModifiedBy>Wilfred Kruitbosch</cp:lastModifiedBy>
  <cp:revision>319</cp:revision>
  <cp:lastPrinted>2018-03-25T13:19:38Z</cp:lastPrinted>
  <dcterms:created xsi:type="dcterms:W3CDTF">2009-02-20T20:12:58Z</dcterms:created>
  <dcterms:modified xsi:type="dcterms:W3CDTF">2020-08-07T07:48:25Z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0x0101004702EFAABDE37F409035888FFE8139AA</vt:lpwstr>
  </property>
</Properties>
</file>